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sldIdLst>
    <p:sldId id="256" r:id="rId2"/>
    <p:sldId id="257" r:id="rId3"/>
    <p:sldId id="262" r:id="rId4"/>
    <p:sldId id="263" r:id="rId5"/>
    <p:sldId id="264" r:id="rId6"/>
    <p:sldId id="270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7" r:id="rId22"/>
    <p:sldId id="284" r:id="rId23"/>
    <p:sldId id="265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1" autoAdjust="0"/>
    <p:restoredTop sz="92639" autoAdjust="0"/>
  </p:normalViewPr>
  <p:slideViewPr>
    <p:cSldViewPr>
      <p:cViewPr>
        <p:scale>
          <a:sx n="106" d="100"/>
          <a:sy n="106" d="100"/>
        </p:scale>
        <p:origin x="-9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C0A84-EFA3-42B1-B7F2-E58F3477C23A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6AF49-D0C4-46EA-84E7-0D567C75DC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07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B5102-FD10-49D9-853A-6EA248ADC61D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2D61D-3849-452E-871A-D3ADB8A697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147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A9F46-4623-45BE-80D9-0BA8CA795F30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A032192-5AAC-484C-806A-6F63F845BD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182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0A1A-4F88-4646-8F57-044E7F8ED1E2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6AC5A-14BB-4DAE-8735-AD6779FE4E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6681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 smtClean="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4715A-11EF-4F24-9080-8F27CDE76C46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A3CBD62-D2CA-4720-856F-B06CB62249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9835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F684B-AD49-4FD9-95A0-E520B2330EF2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96009AB-A015-4988-B63C-F279D45243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7989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2AF54-8B9B-4A31-8052-C7160E9C4044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FB683-3429-4E87-8EDF-C45EB30489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4315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D3DD5-5DEE-4B17-BA99-9BABF1E2DB26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D85A0-3975-44D6-838B-09D984574C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238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1F59C-3D76-4182-86D0-FA3FD3550C0B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49DB0-FCD0-452B-8CF0-34E2A16E90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55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D1CB-5097-4E89-A42D-0DE257F049D1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35C56-FA06-4F7F-81AA-EF9E21875F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809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F9441-B4C0-4730-9642-BF4759B2079E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671EA-B1AB-4277-93D4-5E91EC1458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579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FEEFF-C449-45B1-BA24-447ABB27D0B5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7A82F-ECAC-414A-8DDC-F1A4D4592A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620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793C1-F06E-4920-8F9E-CB928BFC5D34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E6D90-A11F-4AC1-AC5E-D3B98FAD84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79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202BD-500D-4964-8A3F-D7A0133DA1C4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F832A-6B98-407E-A98A-B2642E4D8E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66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E2EFB-62F4-4040-B767-20484859434E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B8CD6-B372-49DB-B465-92CE15B527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385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94993-B3DD-4DB4-BC17-451ABF51962F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76380-4D2C-4F96-84A9-DE4251F8D0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892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3BB2D8-BD61-4282-9DA3-99570DDD3187}" type="datetimeFigureOut">
              <a:rPr lang="ru-RU"/>
              <a:pPr>
                <a:defRPr/>
              </a:pPr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4866827-0B90-469E-97E6-4AFBE90AC95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93" r:id="rId11"/>
    <p:sldLayoutId id="2147484088" r:id="rId12"/>
    <p:sldLayoutId id="2147484094" r:id="rId13"/>
    <p:sldLayoutId id="2147484089" r:id="rId14"/>
    <p:sldLayoutId id="2147484090" r:id="rId15"/>
    <p:sldLayoutId id="2147484091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50"/>
            <a:ext cx="300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6238" y="836613"/>
            <a:ext cx="4392612" cy="2016125"/>
          </a:xfrm>
          <a:ln>
            <a:miter lim="800000"/>
            <a:headEnd/>
            <a:tailEnd/>
          </a:ln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600" dirty="0" smtClean="0">
                <a:latin typeface="Comic Sans MS" pitchFamily="66" charset="0"/>
              </a:rPr>
              <a:t>ПРАЗДНИКИ И РАЗВЛЕЧЕНИЯ </a:t>
            </a:r>
            <a:r>
              <a:rPr lang="ru-RU" sz="3600" dirty="0">
                <a:latin typeface="Comic Sans MS" pitchFamily="66" charset="0"/>
              </a:rPr>
              <a:t/>
            </a:r>
            <a:br>
              <a:rPr lang="ru-RU" sz="3600" dirty="0">
                <a:latin typeface="Comic Sans MS" pitchFamily="66" charset="0"/>
              </a:rPr>
            </a:br>
            <a:r>
              <a:rPr lang="ru-RU" sz="3600" dirty="0" smtClean="0">
                <a:latin typeface="Comic Sans MS" pitchFamily="66" charset="0"/>
              </a:rPr>
              <a:t>В ДЕТСКОМ САДУ</a:t>
            </a:r>
            <a:endParaRPr lang="ru-RU" sz="3600" dirty="0">
              <a:latin typeface="Comic Sans MS" pitchFamily="66" charset="0"/>
            </a:endParaRPr>
          </a:p>
        </p:txBody>
      </p:sp>
      <p:sp>
        <p:nvSpPr>
          <p:cNvPr id="512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0113" y="4475163"/>
            <a:ext cx="6696075" cy="1752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dirty="0" smtClean="0"/>
              <a:t>                                                                                     Выполнила : Безрукова Л.В.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altLang="ru-RU" dirty="0"/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altLang="ru-RU" dirty="0" smtClean="0"/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dirty="0" smtClean="0"/>
              <a:t>2014-2015 УЧ.ГОД.</a:t>
            </a:r>
            <a:endParaRPr lang="ru-RU" alt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874713"/>
          </a:xfrm>
        </p:spPr>
        <p:txBody>
          <a:bodyPr/>
          <a:lstStyle/>
          <a:p>
            <a:pPr eaLnBrk="1" hangingPunct="1"/>
            <a:r>
              <a:rPr lang="ru-RU" altLang="ru-RU" sz="1200" smtClean="0"/>
              <a:t>ДЕНЬ ЗДОРОВЬЯ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" y="1052736"/>
            <a:ext cx="5502115" cy="3906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48880"/>
            <a:ext cx="3953371" cy="4333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932363" y="650875"/>
            <a:ext cx="2459037" cy="1320800"/>
          </a:xfrm>
        </p:spPr>
        <p:txBody>
          <a:bodyPr/>
          <a:lstStyle/>
          <a:p>
            <a:pPr eaLnBrk="1" hangingPunct="1"/>
            <a:r>
              <a:rPr lang="ru-RU" altLang="ru-RU" sz="1100" smtClean="0"/>
              <a:t>МАСЛЕНИЦА          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317177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06" y="1700808"/>
            <a:ext cx="4323782" cy="4434034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13"/>
            <a:ext cx="4038600" cy="302895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47088"/>
            <a:ext cx="5628928" cy="4430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09600" y="620713"/>
            <a:ext cx="3087688" cy="1320800"/>
          </a:xfrm>
        </p:spPr>
        <p:txBody>
          <a:bodyPr/>
          <a:lstStyle/>
          <a:p>
            <a:pPr eaLnBrk="1" hangingPunct="1"/>
            <a:r>
              <a:rPr lang="ru-RU" altLang="ru-RU" sz="1100" smtClean="0"/>
              <a:t>ДЕНЬ СМЕХА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113"/>
            <a:ext cx="4644008" cy="4088125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81493"/>
            <a:ext cx="4830688" cy="4176507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5292725" y="609600"/>
            <a:ext cx="2735263" cy="1320800"/>
          </a:xfrm>
        </p:spPr>
        <p:txBody>
          <a:bodyPr/>
          <a:lstStyle/>
          <a:p>
            <a:pPr eaLnBrk="1" hangingPunct="1"/>
            <a:r>
              <a:rPr lang="ru-RU" altLang="ru-RU" sz="1100" smtClean="0"/>
              <a:t>В ГОСТЯХ У ВИТАМИНКИ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5292080" cy="4815582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70062"/>
            <a:ext cx="4038600" cy="3028950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13"/>
            <a:ext cx="4038600" cy="302895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23344"/>
            <a:ext cx="4834880" cy="36859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900113" y="188913"/>
            <a:ext cx="6348412" cy="1320800"/>
          </a:xfrm>
        </p:spPr>
        <p:txBody>
          <a:bodyPr/>
          <a:lstStyle/>
          <a:p>
            <a:pPr eaLnBrk="1" hangingPunct="1"/>
            <a:r>
              <a:rPr lang="ru-RU" altLang="ru-RU" smtClean="0"/>
              <a:t>8                             8 МАРТА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12"/>
            <a:ext cx="4464496" cy="41765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12" y="1930400"/>
            <a:ext cx="4906888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219700" y="620713"/>
            <a:ext cx="2097088" cy="504825"/>
          </a:xfrm>
        </p:spPr>
        <p:txBody>
          <a:bodyPr/>
          <a:lstStyle/>
          <a:p>
            <a:pPr eaLnBrk="1" hangingPunct="1"/>
            <a:r>
              <a:rPr lang="ru-RU" altLang="ru-RU" sz="1100" smtClean="0"/>
              <a:t>ДЕНЬ ЗАЩИТЫ ДЕТЕЙ</a:t>
            </a:r>
          </a:p>
        </p:txBody>
      </p:sp>
      <p:pic>
        <p:nvPicPr>
          <p:cNvPr id="2150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04850"/>
            <a:ext cx="4824413" cy="51006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2942828"/>
            <a:ext cx="3089275" cy="2316956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4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2531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76250"/>
            <a:ext cx="4475163" cy="3889375"/>
          </a:xfrm>
        </p:spPr>
      </p:pic>
      <p:pic>
        <p:nvPicPr>
          <p:cNvPr id="22532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8738" y="2943225"/>
            <a:ext cx="3089275" cy="2316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ru-RU" altLang="ru-RU" smtClean="0"/>
              <a:t>ДЕНЬ ЗНАНИЙ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6" y="3381997"/>
            <a:ext cx="4038600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13"/>
            <a:ext cx="4038600" cy="302895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 descr="842c052313d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56515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2916238" y="692150"/>
            <a:ext cx="4833937" cy="1143000"/>
          </a:xfrm>
        </p:spPr>
        <p:txBody>
          <a:bodyPr/>
          <a:lstStyle/>
          <a:p>
            <a:pPr algn="ctr" eaLnBrk="1" hangingPunct="1"/>
            <a:r>
              <a:rPr lang="ru-RU" altLang="ru-RU" i="1" smtClean="0"/>
              <a:t>Тематика</a:t>
            </a:r>
            <a:endParaRPr lang="ru-RU" altLang="ru-RU" smtClean="0"/>
          </a:p>
        </p:txBody>
      </p:sp>
      <p:sp>
        <p:nvSpPr>
          <p:cNvPr id="6148" name="Содержимое 2"/>
          <p:cNvSpPr>
            <a:spLocks noGrp="1"/>
          </p:cNvSpPr>
          <p:nvPr>
            <p:ph idx="1"/>
          </p:nvPr>
        </p:nvSpPr>
        <p:spPr>
          <a:xfrm>
            <a:off x="971550" y="3213100"/>
            <a:ext cx="8064500" cy="36449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altLang="ru-RU" sz="2400" smtClean="0"/>
              <a:t>Детский праздник – важная часть жизни ребенка, это радостные события, которое позволяет расслабиться, встряхнуться, забыться, а порой и отдохнуть от будней.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smtClean="0"/>
              <a:t>Праздники и развлечения духовно обогащают ребенка, расширя</a:t>
            </a:r>
            <a:r>
              <a:rPr lang="ru-RU" altLang="ru-RU" sz="2400" smtClean="0">
                <a:latin typeface="Arial" charset="0"/>
              </a:rPr>
              <a:t>ю</a:t>
            </a:r>
            <a:r>
              <a:rPr lang="ru-RU" altLang="ru-RU" sz="2400" smtClean="0"/>
              <a:t>т его знания об окружающем мире, помога</a:t>
            </a:r>
            <a:r>
              <a:rPr lang="ru-RU" altLang="ru-RU" sz="2400" smtClean="0">
                <a:latin typeface="Arial" charset="0"/>
              </a:rPr>
              <a:t>ю</a:t>
            </a:r>
            <a:r>
              <a:rPr lang="ru-RU" altLang="ru-RU" sz="2400" smtClean="0"/>
              <a:t>т восстанавливать старые и добрые традиции, объединя</a:t>
            </a:r>
            <a:r>
              <a:rPr lang="ru-RU" altLang="ru-RU" sz="2400" smtClean="0">
                <a:latin typeface="Arial" charset="0"/>
              </a:rPr>
              <a:t>ю</a:t>
            </a:r>
            <a:r>
              <a:rPr lang="ru-RU" altLang="ru-RU" sz="2400" smtClean="0"/>
              <a:t>т и побужда</a:t>
            </a:r>
            <a:r>
              <a:rPr lang="ru-RU" altLang="ru-RU" sz="2400" smtClean="0">
                <a:latin typeface="Arial" charset="0"/>
              </a:rPr>
              <a:t>ю</a:t>
            </a:r>
            <a:r>
              <a:rPr lang="ru-RU" altLang="ru-RU" sz="2400" smtClean="0"/>
              <a:t>т к творчеству.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smtClean="0"/>
              <a:t>Праздник – это торжество, которое объединяет детей, воспитателей и родителей.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4579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28775"/>
            <a:ext cx="4968875" cy="460851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41924"/>
            <a:ext cx="4038600" cy="3028950"/>
          </a:xfrm>
          <a:prstGeom prst="ellipse">
            <a:avLst/>
          </a:prstGeo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5729288" y="692150"/>
            <a:ext cx="1628775" cy="936625"/>
          </a:xfrm>
        </p:spPr>
        <p:txBody>
          <a:bodyPr/>
          <a:lstStyle/>
          <a:p>
            <a:pPr eaLnBrk="1" hangingPunct="1"/>
            <a:r>
              <a:rPr lang="ru-RU" altLang="ru-RU" sz="1200" smtClean="0"/>
              <a:t>ДЕНЬ ЗДОРОВЬЯ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"/>
            <a:ext cx="5328592" cy="4854525"/>
          </a:xfrm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24944"/>
            <a:ext cx="4951734" cy="3654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662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33375"/>
            <a:ext cx="8229600" cy="5832475"/>
          </a:xfrm>
        </p:spPr>
      </p:pic>
      <p:sp>
        <p:nvSpPr>
          <p:cNvPr id="26628" name="Объект 3"/>
          <p:cNvSpPr>
            <a:spLocks noGrp="1"/>
          </p:cNvSpPr>
          <p:nvPr>
            <p:ph sz="half" idx="2"/>
          </p:nvPr>
        </p:nvSpPr>
        <p:spPr>
          <a:xfrm>
            <a:off x="3868738" y="2160588"/>
            <a:ext cx="3089275" cy="38814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39750" y="704850"/>
            <a:ext cx="8147050" cy="1143000"/>
          </a:xfrm>
        </p:spPr>
        <p:txBody>
          <a:bodyPr/>
          <a:lstStyle/>
          <a:p>
            <a:pPr algn="ctr" eaLnBrk="1" hangingPunct="1"/>
            <a:r>
              <a:rPr lang="ru-RU" altLang="ru-RU" i="1" smtClean="0"/>
              <a:t>Результат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684213" y="1935163"/>
            <a:ext cx="8002587" cy="4389437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Дружное взаимоотношение детей</a:t>
            </a:r>
          </a:p>
          <a:p>
            <a:pPr eaLnBrk="1" hangingPunct="1"/>
            <a:r>
              <a:rPr lang="ru-RU" altLang="ru-RU" sz="2800" smtClean="0"/>
              <a:t>Родители стали активными участниками в подготовке  праздников и  развлечений в детском саду</a:t>
            </a:r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  <a:p>
            <a:pPr eaLnBrk="1" hangingPunct="1"/>
            <a:endParaRPr lang="ru-RU" altLang="ru-RU" sz="280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 descr="842c052313d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5376863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666750" y="422275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ru-RU" i="1" smtClean="0"/>
              <a:t>Цель </a:t>
            </a:r>
          </a:p>
        </p:txBody>
      </p:sp>
      <p:sp>
        <p:nvSpPr>
          <p:cNvPr id="7172" name="Содержимое 2"/>
          <p:cNvSpPr>
            <a:spLocks noGrp="1"/>
          </p:cNvSpPr>
          <p:nvPr>
            <p:ph idx="1"/>
          </p:nvPr>
        </p:nvSpPr>
        <p:spPr>
          <a:xfrm>
            <a:off x="666750" y="1966913"/>
            <a:ext cx="8229600" cy="5619750"/>
          </a:xfrm>
        </p:spPr>
        <p:txBody>
          <a:bodyPr/>
          <a:lstStyle/>
          <a:p>
            <a:pPr algn="ctr" eaLnBrk="1" hangingPunct="1"/>
            <a:r>
              <a:rPr lang="ru-RU" altLang="ru-RU" sz="2800" smtClean="0">
                <a:latin typeface="Arial" charset="0"/>
              </a:rPr>
              <a:t>ф</a:t>
            </a:r>
            <a:r>
              <a:rPr lang="ru-RU" altLang="ru-RU" sz="2800" smtClean="0"/>
              <a:t>ормирование эмоциональной сферы</a:t>
            </a:r>
            <a:r>
              <a:rPr lang="en-US" altLang="ru-RU" sz="2800" smtClean="0"/>
              <a:t> </a:t>
            </a:r>
            <a:r>
              <a:rPr lang="ru-RU" altLang="ru-RU" sz="2800" smtClean="0"/>
              <a:t>дошкольника</a:t>
            </a:r>
          </a:p>
        </p:txBody>
      </p:sp>
      <p:pic>
        <p:nvPicPr>
          <p:cNvPr id="717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838450"/>
            <a:ext cx="4297362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47700"/>
          </a:xfrm>
        </p:spPr>
        <p:txBody>
          <a:bodyPr/>
          <a:lstStyle/>
          <a:p>
            <a:pPr algn="ctr" eaLnBrk="1" hangingPunct="1"/>
            <a:r>
              <a:rPr lang="ru-RU" altLang="ru-RU" i="1" smtClean="0"/>
              <a:t>Задачи 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4177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Создание целостности детского коллектива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Вовлечение родителей в праздничную деятельность ребенка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Использование детского потенциала для выражения своих чувств и эмоций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61048"/>
            <a:ext cx="3665984" cy="2168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i="1" smtClean="0"/>
              <a:t>Механизмы реализации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700213"/>
            <a:ext cx="6348413" cy="3881437"/>
          </a:xfrm>
        </p:spPr>
        <p:txBody>
          <a:bodyPr rtlCol="0"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Предварительное планирование;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Предварительное знакомство детей с историей возникновения праздника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Работа над сценарием;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Индивидуальная работа с детьми и родителями по подготовке праздника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Проведение праздника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9600" y="4800600"/>
            <a:ext cx="6348413" cy="566738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3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>
            <a:fillRect/>
          </a:stretch>
        </p:blipFill>
        <p:spPr>
          <a:xfrm rot="420000">
            <a:off x="739775" y="274638"/>
            <a:ext cx="7566025" cy="6108700"/>
          </a:xfrm>
        </p:spPr>
      </p:pic>
      <p:sp>
        <p:nvSpPr>
          <p:cNvPr id="10244" name="Текст 2"/>
          <p:cNvSpPr>
            <a:spLocks noGrp="1"/>
          </p:cNvSpPr>
          <p:nvPr>
            <p:ph type="body" sz="half" idx="2"/>
          </p:nvPr>
        </p:nvSpPr>
        <p:spPr>
          <a:xfrm>
            <a:off x="609600" y="5367338"/>
            <a:ext cx="6348413" cy="67468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587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 smtClean="0"/>
              <a:t>ДЕНЬ СМЕХА</a:t>
            </a:r>
          </a:p>
        </p:txBody>
      </p:sp>
      <p:pic>
        <p:nvPicPr>
          <p:cNvPr id="1126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4244975" cy="4456113"/>
          </a:xfrm>
        </p:spPr>
      </p:pic>
      <p:pic>
        <p:nvPicPr>
          <p:cNvPr id="11268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2060848"/>
            <a:ext cx="4499992" cy="4797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ru-RU" altLang="ru-RU" smtClean="0"/>
              <a:t>ПАСХА</a:t>
            </a:r>
          </a:p>
        </p:txBody>
      </p:sp>
      <p:pic>
        <p:nvPicPr>
          <p:cNvPr id="12291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68413"/>
            <a:ext cx="3868738" cy="39909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944" y="1484784"/>
            <a:ext cx="5076056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09600" y="4800600"/>
            <a:ext cx="6348413" cy="566738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>
            <a:fillRect/>
          </a:stretch>
        </p:blipFill>
        <p:spPr>
          <a:xfrm rot="420000">
            <a:off x="781936" y="234670"/>
            <a:ext cx="7781656" cy="6269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316" name="Текст 2"/>
          <p:cNvSpPr>
            <a:spLocks noGrp="1"/>
          </p:cNvSpPr>
          <p:nvPr>
            <p:ph type="body" sz="half" idx="2"/>
          </p:nvPr>
        </p:nvSpPr>
        <p:spPr>
          <a:xfrm>
            <a:off x="609600" y="5367338"/>
            <a:ext cx="6348413" cy="67468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532</TotalTime>
  <Words>168</Words>
  <Application>Microsoft Office PowerPoint</Application>
  <PresentationFormat>Экран (4:3)</PresentationFormat>
  <Paragraphs>66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Trebuchet MS</vt:lpstr>
      <vt:lpstr>Wingdings 3</vt:lpstr>
      <vt:lpstr>Calibri</vt:lpstr>
      <vt:lpstr>Comic Sans MS</vt:lpstr>
      <vt:lpstr>Wingdings 2</vt:lpstr>
      <vt:lpstr>Грань</vt:lpstr>
      <vt:lpstr>  ПРАЗДНИКИ И РАЗВЛЕЧЕНИЯ  В ДЕТСКОМ САДУ</vt:lpstr>
      <vt:lpstr>Тематика</vt:lpstr>
      <vt:lpstr>Цель </vt:lpstr>
      <vt:lpstr>Задачи </vt:lpstr>
      <vt:lpstr>Механизмы реализации</vt:lpstr>
      <vt:lpstr>Презентация PowerPoint</vt:lpstr>
      <vt:lpstr>ДЕНЬ СМЕХА</vt:lpstr>
      <vt:lpstr>ПАСХА</vt:lpstr>
      <vt:lpstr>Презентация PowerPoint</vt:lpstr>
      <vt:lpstr>ДЕНЬ ЗДОРОВЬЯ</vt:lpstr>
      <vt:lpstr>МАСЛЕНИЦА           </vt:lpstr>
      <vt:lpstr>Презентация PowerPoint</vt:lpstr>
      <vt:lpstr>ДЕНЬ СМЕХА</vt:lpstr>
      <vt:lpstr>В ГОСТЯХ У ВИТАМИНКИ</vt:lpstr>
      <vt:lpstr>Презентация PowerPoint</vt:lpstr>
      <vt:lpstr>8                             8 МАРТА</vt:lpstr>
      <vt:lpstr>ДЕНЬ ЗАЩИТЫ ДЕТЕЙ</vt:lpstr>
      <vt:lpstr>Презентация PowerPoint</vt:lpstr>
      <vt:lpstr>ДЕНЬ ЗНАНИЙ</vt:lpstr>
      <vt:lpstr>Презентация PowerPoint</vt:lpstr>
      <vt:lpstr>ДЕНЬ ЗДОРОВЬЯ</vt:lpstr>
      <vt:lpstr>Презентация PowerPoint</vt:lpstr>
      <vt:lpstr>Результат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проекта     ПРАЗДНИКИ И РАЗВЛЕЧЕНИЯ В ДЕТСКОМ САДУ</dc:title>
  <dc:creator>XAT</dc:creator>
  <cp:lastModifiedBy>Admin</cp:lastModifiedBy>
  <cp:revision>64</cp:revision>
  <dcterms:created xsi:type="dcterms:W3CDTF">2011-04-12T04:53:52Z</dcterms:created>
  <dcterms:modified xsi:type="dcterms:W3CDTF">2018-09-11T04:26:59Z</dcterms:modified>
</cp:coreProperties>
</file>